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1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5F75F3-B4BE-476D-8721-26B46A7D16DA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F643D9-1562-4487-B6F8-51757304066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5F75F3-B4BE-476D-8721-26B46A7D16DA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F643D9-1562-4487-B6F8-5175730406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5F75F3-B4BE-476D-8721-26B46A7D16DA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F643D9-1562-4487-B6F8-5175730406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5F75F3-B4BE-476D-8721-26B46A7D16DA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F643D9-1562-4487-B6F8-5175730406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5F75F3-B4BE-476D-8721-26B46A7D16DA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F643D9-1562-4487-B6F8-51757304066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5F75F3-B4BE-476D-8721-26B46A7D16DA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F643D9-1562-4487-B6F8-5175730406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5F75F3-B4BE-476D-8721-26B46A7D16DA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F643D9-1562-4487-B6F8-5175730406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5F75F3-B4BE-476D-8721-26B46A7D16DA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F643D9-1562-4487-B6F8-5175730406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5F75F3-B4BE-476D-8721-26B46A7D16DA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F643D9-1562-4487-B6F8-51757304066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5F75F3-B4BE-476D-8721-26B46A7D16DA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F643D9-1562-4487-B6F8-5175730406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5F75F3-B4BE-476D-8721-26B46A7D16DA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F643D9-1562-4487-B6F8-51757304066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45F75F3-B4BE-476D-8721-26B46A7D16DA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6F643D9-1562-4487-B6F8-51757304066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freechristimages.org/images_oldtestament/Job_and_His_Wife_Albrecht_Durer_1504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04800"/>
            <a:ext cx="91440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Albrecht Durer</a:t>
            </a:r>
            <a:endParaRPr lang="en-US" sz="6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17410" name="Picture 2" descr="http://www.masterworksfineart.com/images/artists_bio/dur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1828800"/>
            <a:ext cx="3429000" cy="472059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Rectangle 6"/>
          <p:cNvSpPr/>
          <p:nvPr/>
        </p:nvSpPr>
        <p:spPr>
          <a:xfrm>
            <a:off x="914400" y="4303455"/>
            <a:ext cx="2362200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By: Brooke Snyder </a:t>
            </a:r>
          </a:p>
          <a:p>
            <a:pPr algn="ctr"/>
            <a:r>
              <a:rPr lang="en-US" sz="3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&amp;</a:t>
            </a:r>
          </a:p>
          <a:p>
            <a:pPr algn="ctr"/>
            <a:r>
              <a:rPr lang="en-US" sz="3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Allison Johnson</a:t>
            </a:r>
            <a:endParaRPr lang="en-US" sz="32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i="1" u="sng" dirty="0" smtClean="0">
                <a:solidFill>
                  <a:srgbClr val="FF0000"/>
                </a:solidFill>
              </a:rPr>
              <a:t>Biography </a:t>
            </a:r>
            <a:endParaRPr lang="en-US" sz="6600" i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95400"/>
            <a:ext cx="8305800" cy="5562600"/>
          </a:xfrm>
        </p:spPr>
        <p:txBody>
          <a:bodyPr>
            <a:normAutofit fontScale="40000" lnSpcReduction="20000"/>
          </a:bodyPr>
          <a:lstStyle/>
          <a:p>
            <a:pPr>
              <a:lnSpc>
                <a:spcPct val="200000"/>
              </a:lnSpc>
            </a:pPr>
            <a:r>
              <a:rPr lang="en-US" sz="2600" dirty="0" smtClean="0">
                <a:solidFill>
                  <a:srgbClr val="FF0000"/>
                </a:solidFill>
              </a:rPr>
              <a:t> </a:t>
            </a:r>
            <a:r>
              <a:rPr lang="en-US" sz="5000" dirty="0" smtClean="0">
                <a:solidFill>
                  <a:srgbClr val="FF0000"/>
                </a:solidFill>
              </a:rPr>
              <a:t>Date of Birth- </a:t>
            </a:r>
            <a:r>
              <a:rPr lang="en-US" sz="5000" dirty="0" smtClean="0"/>
              <a:t>May 21,1471</a:t>
            </a:r>
            <a:endParaRPr lang="en-US" sz="3600" dirty="0" smtClean="0"/>
          </a:p>
          <a:p>
            <a:pPr>
              <a:lnSpc>
                <a:spcPct val="200000"/>
              </a:lnSpc>
              <a:buNone/>
            </a:pPr>
            <a:endParaRPr lang="en-US" sz="3600" dirty="0" smtClean="0"/>
          </a:p>
          <a:p>
            <a:pPr>
              <a:lnSpc>
                <a:spcPct val="200000"/>
              </a:lnSpc>
            </a:pP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5000" dirty="0" smtClean="0">
                <a:solidFill>
                  <a:srgbClr val="FF0000"/>
                </a:solidFill>
              </a:rPr>
              <a:t>Date of Death- </a:t>
            </a:r>
            <a:r>
              <a:rPr lang="en-US" sz="5000" dirty="0" smtClean="0"/>
              <a:t>April 6,1528</a:t>
            </a:r>
            <a:endParaRPr lang="en-US" sz="3600" dirty="0" smtClean="0"/>
          </a:p>
          <a:p>
            <a:pPr>
              <a:lnSpc>
                <a:spcPct val="200000"/>
              </a:lnSpc>
              <a:buNone/>
            </a:pPr>
            <a:endParaRPr lang="en-US" sz="3600" dirty="0" smtClean="0"/>
          </a:p>
          <a:p>
            <a:pPr>
              <a:lnSpc>
                <a:spcPct val="200000"/>
              </a:lnSpc>
            </a:pP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5100" dirty="0" smtClean="0">
                <a:solidFill>
                  <a:srgbClr val="FF0000"/>
                </a:solidFill>
              </a:rPr>
              <a:t>Childhood/Family Life-</a:t>
            </a:r>
            <a:r>
              <a:rPr lang="en-US" sz="7000" dirty="0" smtClean="0">
                <a:solidFill>
                  <a:srgbClr val="FF0000"/>
                </a:solidFill>
              </a:rPr>
              <a:t> </a:t>
            </a:r>
            <a:r>
              <a:rPr lang="en-US" sz="5000" dirty="0" smtClean="0"/>
              <a:t>Born in Franconia,  a city of Nuremberg, lived with his father who was a Hungarian Goldsmith. He was pressure greatly by all the stress and suffered a nervous breakdown in 1519.  because of his imagination and creativity, he was considered a Renaissance man.</a:t>
            </a:r>
            <a:endParaRPr lang="en-US" sz="2900" dirty="0" smtClean="0"/>
          </a:p>
          <a:p>
            <a:pPr>
              <a:lnSpc>
                <a:spcPct val="200000"/>
              </a:lnSpc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>
              <a:lnSpc>
                <a:spcPct val="200000"/>
              </a:lnSpc>
            </a:pP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i="1" u="sng" dirty="0" smtClean="0">
                <a:solidFill>
                  <a:srgbClr val="FF0000"/>
                </a:solidFill>
              </a:rPr>
              <a:t>A famous life…</a:t>
            </a:r>
            <a:endParaRPr lang="en-US" sz="4800" i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447800"/>
            <a:ext cx="7866888" cy="5410200"/>
          </a:xfrm>
        </p:spPr>
        <p:txBody>
          <a:bodyPr>
            <a:normAutofit lnSpcReduction="10000"/>
          </a:bodyPr>
          <a:lstStyle/>
          <a:p>
            <a:pPr>
              <a:lnSpc>
                <a:spcPct val="200000"/>
              </a:lnSpc>
            </a:pPr>
            <a:r>
              <a:rPr lang="en-US" sz="18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How they come to be an artist- </a:t>
            </a:r>
            <a:r>
              <a:rPr lang="en-US" sz="2000" dirty="0" smtClean="0"/>
              <a:t>by 1484 Durer had started painting,  by 1486 he was suggested to be the painter &amp; printmaker, after that he was recognized by many others.</a:t>
            </a:r>
          </a:p>
          <a:p>
            <a:pPr>
              <a:lnSpc>
                <a:spcPct val="200000"/>
              </a:lnSpc>
            </a:pPr>
            <a:r>
              <a:rPr lang="en-US" sz="18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Famous for- </a:t>
            </a:r>
            <a:r>
              <a:rPr lang="en-US" sz="2000" dirty="0" smtClean="0"/>
              <a:t>The most famous of all works is said to be his self portrait. 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1800" u="sng" dirty="0" smtClean="0"/>
              <a:t>The Apocalypse </a:t>
            </a:r>
            <a:r>
              <a:rPr lang="en-US" sz="1800" dirty="0" smtClean="0"/>
              <a:t>(1498),  </a:t>
            </a:r>
            <a:r>
              <a:rPr lang="en-US" sz="1800" u="sng" dirty="0" smtClean="0"/>
              <a:t>Large Woodcut Passion </a:t>
            </a:r>
            <a:r>
              <a:rPr lang="en-US" sz="1800" dirty="0" smtClean="0"/>
              <a:t>(1497–1500),  and the </a:t>
            </a:r>
            <a:r>
              <a:rPr lang="en-US" sz="1800" u="sng" dirty="0" smtClean="0"/>
              <a:t>Life of the Virgin </a:t>
            </a:r>
            <a:r>
              <a:rPr lang="en-US" sz="1800" dirty="0" smtClean="0"/>
              <a:t>(1500).  -three of the most famous works of his.  He was also well known for his woodcuts he created.</a:t>
            </a:r>
          </a:p>
          <a:p>
            <a:pPr>
              <a:lnSpc>
                <a:spcPct val="200000"/>
              </a:lnSpc>
            </a:pPr>
            <a:r>
              <a:rPr lang="en-US" sz="1800" dirty="0" smtClean="0">
                <a:solidFill>
                  <a:srgbClr val="FF0000"/>
                </a:solidFill>
              </a:rPr>
              <a:t>Impact- </a:t>
            </a:r>
            <a:r>
              <a:rPr lang="en-US" sz="1800" dirty="0" smtClean="0"/>
              <a:t> He was one of the greatest artists who made a big impact on artists everywhere with the use of tempera and glazes.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0" y="762000"/>
            <a:ext cx="3505200" cy="762000"/>
          </a:xfrm>
        </p:spPr>
        <p:txBody>
          <a:bodyPr>
            <a:noAutofit/>
          </a:bodyPr>
          <a:lstStyle/>
          <a:p>
            <a:r>
              <a:rPr lang="en-US" sz="3600" i="1" dirty="0" smtClean="0">
                <a:solidFill>
                  <a:srgbClr val="FF0000"/>
                </a:solidFill>
              </a:rPr>
              <a:t>Famous Works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Four Horsemen of the Apocalypse 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>
            <a:no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The Martyrdom of the Ten Thousand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7" name="Picture 4" descr="http://www.barnstable.k12.ma.us/bhs/SocStud/Turner/images/6martyr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471428"/>
            <a:ext cx="3962400" cy="36339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Picture 2" descr="http://www.metmuseum.org/toah/images/hb/hb_19.73.209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447800"/>
            <a:ext cx="4038600" cy="36576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1" name="TextBox 10"/>
          <p:cNvSpPr txBox="1"/>
          <p:nvPr/>
        </p:nvSpPr>
        <p:spPr>
          <a:xfrm>
            <a:off x="0" y="5257801"/>
            <a:ext cx="4648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      1497;  The third and most famous woodcut was the four horsemen of the Apocalypse.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48200" y="51816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1508;  was created when Durer was around 37. It was said to belong to the Mature period of Durer.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masterworksfineart.com/images/artists_bio/dure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038600" cy="4953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0" y="5029200"/>
            <a:ext cx="4267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   </a:t>
            </a:r>
            <a:r>
              <a:rPr lang="en-US" sz="2400" dirty="0" smtClean="0">
                <a:solidFill>
                  <a:srgbClr val="FF0000"/>
                </a:solidFill>
              </a:rPr>
              <a:t>1512;  This painting was considered to be Durer’s most famous of all because it was a self portrait. It was painted at the age of 28.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Albrecht Durer Job and His Wife Royalty Free Images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-152400"/>
            <a:ext cx="4267200" cy="46407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4876800" y="4549676"/>
            <a:ext cx="4267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1504; This painting is of Job and his wife.  He reflects Protestantism throughout is paintings. He believed paintings should reflect how the person was before death.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75</TotalTime>
  <Words>309</Words>
  <Application>Microsoft Office PowerPoint</Application>
  <PresentationFormat>On-screen Show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Solstice</vt:lpstr>
      <vt:lpstr>Slide 1</vt:lpstr>
      <vt:lpstr>Biography </vt:lpstr>
      <vt:lpstr>A famous life…</vt:lpstr>
      <vt:lpstr>Famous Works</vt:lpstr>
      <vt:lpstr>Slide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8</cp:revision>
  <dcterms:created xsi:type="dcterms:W3CDTF">2011-04-15T14:52:42Z</dcterms:created>
  <dcterms:modified xsi:type="dcterms:W3CDTF">2011-04-19T15:15:23Z</dcterms:modified>
</cp:coreProperties>
</file>